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65" r:id="rId2"/>
    <p:sldId id="271" r:id="rId3"/>
    <p:sldId id="272" r:id="rId4"/>
    <p:sldId id="257" r:id="rId5"/>
    <p:sldId id="260" r:id="rId6"/>
    <p:sldId id="267" r:id="rId7"/>
    <p:sldId id="268" r:id="rId8"/>
    <p:sldId id="270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>
        <p:scale>
          <a:sx n="75" d="100"/>
          <a:sy n="75" d="100"/>
        </p:scale>
        <p:origin x="-23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2024/8/30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1">
              <a:rPr lang="zh-CN" altLang="en-US" smtClean="0"/>
              <a:t>2024/8/30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1">
              <a:rPr lang="zh-CN" altLang="en-US" smtClean="0"/>
              <a:t>2024/8/30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1">
              <a:rPr lang="zh-CN" altLang="en-US" smtClean="0"/>
              <a:t>2024/8/30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1">
              <a:rPr lang="zh-CN" altLang="en-US" smtClean="0"/>
              <a:t>2024/8/30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1">
              <a:rPr lang="zh-CN" altLang="en-US" smtClean="0"/>
              <a:t>2024/8/30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1">
              <a:rPr lang="zh-CN" altLang="en-US" smtClean="0"/>
              <a:t>2024/8/30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1">
              <a:rPr lang="zh-CN" altLang="en-US" smtClean="0"/>
              <a:t>2024/8/30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本&#10;&#10;描述已自动生成">
            <a:extLst>
              <a:ext uri="{FF2B5EF4-FFF2-40B4-BE49-F238E27FC236}">
                <a16:creationId xmlns:a16="http://schemas.microsoft.com/office/drawing/2014/main" id="{1C2D4960-8F5B-001F-672A-83666177118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25" cy="6858000"/>
          </a:xfrm>
          <a:prstGeom prst="rect">
            <a:avLst/>
          </a:prstGeom>
        </p:spPr>
      </p:pic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背景图案&#10;&#10;描述已自动生成">
            <a:extLst>
              <a:ext uri="{FF2B5EF4-FFF2-40B4-BE49-F238E27FC236}">
                <a16:creationId xmlns:a16="http://schemas.microsoft.com/office/drawing/2014/main" id="{6FEDC927-4CD7-5054-CA62-6DA89CB1C0E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"/>
            <a:ext cx="12192000" cy="6857142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EDF0AF5C-E1AC-62D8-1CB9-D6DAD562F46B}"/>
              </a:ext>
            </a:extLst>
          </p:cNvPr>
          <p:cNvSpPr txBox="1"/>
          <p:nvPr/>
        </p:nvSpPr>
        <p:spPr>
          <a:xfrm>
            <a:off x="2928638" y="3428780"/>
            <a:ext cx="6763464" cy="145472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Your Name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Your Organization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Your Email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EB0FB2E-58DD-EB8B-9A26-650B1A39E8D6}"/>
              </a:ext>
            </a:extLst>
          </p:cNvPr>
          <p:cNvSpPr txBox="1"/>
          <p:nvPr/>
        </p:nvSpPr>
        <p:spPr>
          <a:xfrm>
            <a:off x="723786" y="2286000"/>
            <a:ext cx="11173168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The Title of Your Presentation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A703F23-088E-EA61-DBDF-F971B29450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3525" cy="685799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D13DE39-548C-D0F8-6BC3-CB90EF5F42BB}"/>
              </a:ext>
            </a:extLst>
          </p:cNvPr>
          <p:cNvSpPr txBox="1"/>
          <p:nvPr/>
        </p:nvSpPr>
        <p:spPr>
          <a:xfrm>
            <a:off x="3048000" y="2885745"/>
            <a:ext cx="6096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Table of Content</a:t>
            </a:r>
            <a:endParaRPr lang="zh-CN" altLang="en-US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449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5C3606E-9165-65A2-7B31-4A7A2D774A3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3525" cy="685799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AD47F19-2218-8E3A-E9FB-09B388EA8143}"/>
              </a:ext>
            </a:extLst>
          </p:cNvPr>
          <p:cNvSpPr txBox="1"/>
          <p:nvPr/>
        </p:nvSpPr>
        <p:spPr>
          <a:xfrm>
            <a:off x="3048000" y="2885745"/>
            <a:ext cx="6096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Chapter Page</a:t>
            </a:r>
            <a:endParaRPr lang="zh-CN" altLang="en-US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22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/>
          <p:nvPr/>
        </p:nvSpPr>
        <p:spPr>
          <a:xfrm>
            <a:off x="488461" y="1939200"/>
            <a:ext cx="11215077" cy="281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What is the background of this project?</a:t>
            </a:r>
          </a:p>
          <a:p>
            <a:pPr lvl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What did you do?</a:t>
            </a:r>
          </a:p>
          <a:p>
            <a:pPr lvl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Why did you do it?</a:t>
            </a:r>
          </a:p>
          <a:p>
            <a:pPr lvl="1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What did you expect as an outcome before you started?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445744" y="1033271"/>
            <a:ext cx="8995660" cy="10661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Background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/>
          <p:nvPr/>
        </p:nvSpPr>
        <p:spPr>
          <a:xfrm>
            <a:off x="427465" y="2019300"/>
            <a:ext cx="4858666" cy="281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latin typeface="Verdana" panose="020B0604030504040204" pitchFamily="34" charset="0"/>
                <a:ea typeface="Verdana" panose="020B0604030504040204" pitchFamily="34" charset="0"/>
              </a:rPr>
              <a:t>Figure or table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427465" y="1083229"/>
            <a:ext cx="4858666" cy="10661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M</a:t>
            </a:r>
            <a:r>
              <a:rPr lang="en-US" altLang="zh-CN" sz="36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ethod</a:t>
            </a: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/>
          <p:nvPr/>
        </p:nvSpPr>
        <p:spPr>
          <a:xfrm>
            <a:off x="453575" y="1940593"/>
            <a:ext cx="7462487" cy="281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sym typeface="+mn-ea"/>
              </a:rPr>
              <a:t>What did you discover/find out?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453575" y="1058772"/>
            <a:ext cx="7462487" cy="10661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Results &amp; </a:t>
            </a:r>
            <a:r>
              <a:rPr lang="en-US" altLang="zh-CN" sz="36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Discussion</a:t>
            </a: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/>
          <p:nvPr/>
        </p:nvSpPr>
        <p:spPr>
          <a:xfrm>
            <a:off x="541988" y="2056841"/>
            <a:ext cx="9333012" cy="15696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sym typeface="+mn-ea"/>
              </a:rPr>
              <a:t>What does your paper conclude?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sym typeface="+mn-ea"/>
              </a:rPr>
              <a:t>What further research is required?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sym typeface="+mn-ea"/>
              </a:rPr>
              <a:t>Are there any differences from what you expected?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450616" y="1161040"/>
            <a:ext cx="10176390" cy="10661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  <a:sym typeface="+mn-ea"/>
              </a:rPr>
              <a:t>Conclusions/Recommendations</a:t>
            </a: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79F703C-536D-4225-AC5C-CA31952859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3525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9CD4EE4-C762-584C-DC3B-64073D47A34A}"/>
              </a:ext>
            </a:extLst>
          </p:cNvPr>
          <p:cNvSpPr txBox="1"/>
          <p:nvPr/>
        </p:nvSpPr>
        <p:spPr>
          <a:xfrm>
            <a:off x="3039036" y="2139384"/>
            <a:ext cx="6113928" cy="2245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Thank you</a:t>
            </a:r>
            <a:r>
              <a:rPr lang="zh-CN" altLang="en-US" sz="5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！</a:t>
            </a:r>
          </a:p>
          <a:p>
            <a:pPr algn="ctr">
              <a:lnSpc>
                <a:spcPct val="150000"/>
              </a:lnSpc>
            </a:pPr>
            <a:r>
              <a:rPr lang="en-US" altLang="zh-CN" sz="5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Question Please</a:t>
            </a:r>
          </a:p>
        </p:txBody>
      </p:sp>
    </p:spTree>
    <p:extLst>
      <p:ext uri="{BB962C8B-B14F-4D97-AF65-F5344CB8AC3E}">
        <p14:creationId xmlns:p14="http://schemas.microsoft.com/office/powerpoint/2010/main" val="27670853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FlNTdmMmY2Y2E0MTliNmU1NTVkOTlkMGFhZGY0ZTUifQ=="/>
  <p:tag name="KSO_WPP_MARK_KEY" val="047e982a-4400-42f9-9d87-58810639e6e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1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91</Words>
  <Application>Microsoft Office PowerPoint</Application>
  <PresentationFormat>宽屏</PresentationFormat>
  <Paragraphs>21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Arial</vt:lpstr>
      <vt:lpstr>Calibri</vt:lpstr>
      <vt:lpstr>Verdana</vt:lpstr>
      <vt:lpstr>Wingdings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Rachel</dc:creator>
  <cp:lastModifiedBy>Rachel</cp:lastModifiedBy>
  <cp:revision>21</cp:revision>
  <dcterms:created xsi:type="dcterms:W3CDTF">2022-07-15T06:24:00Z</dcterms:created>
  <dcterms:modified xsi:type="dcterms:W3CDTF">2024-08-30T02:29:59Z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0FB2E94D3F894C418C6779655D7E9D76</vt:lpwstr>
  </property>
  <property fmtid="{D5CDD505-2E9C-101B-9397-08002B2CF9AE}" pid="3" name="KSOProductBuildVer">
    <vt:lpwstr>2052-11.1.0.14309</vt:lpwstr>
  </property>
</Properties>
</file>