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3"/>
    <p:sldId id="256" r:id="rId4"/>
    <p:sldId id="260" r:id="rId5"/>
    <p:sldId id="257" r:id="rId6"/>
    <p:sldId id="267" r:id="rId7"/>
    <p:sldId id="268" r:id="rId8"/>
    <p:sldId id="269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.xml"/><Relationship Id="rId11" Type="http://schemas.openxmlformats.org/officeDocument/2006/relationships/image" Target="../media/image1.jpeg"/><Relationship Id="rId10" Type="http://schemas.openxmlformats.org/officeDocument/2006/relationships/tags" Target="../tags/tag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C:\Users\admin\Desktop\42AD3C79ADAF1FE67EE06696096B4FB4_750_750.jpg42AD3C79ADAF1FE67EE06696096B4FB4_750_750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:\Users\admin\Desktop\OGC-内页-02.jpgOGC-内页-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12725" y="1023544"/>
            <a:ext cx="421993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Paper No: Your Number Goes Here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2714268" y="3414770"/>
            <a:ext cx="6763464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Your Name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Your Organization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Your Email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509416" y="227199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12652" y="5669957"/>
            <a:ext cx="2049486" cy="721169"/>
          </a:xfrm>
          <a:prstGeom prst="rect">
            <a:avLst/>
          </a:prstGeom>
          <a:noFill/>
          <a:ln w="6350">
            <a:solidFill>
              <a:srgbClr val="0154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Organization Logo Goes Here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(optional)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159000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Figure or table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858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</a:t>
            </a:r>
            <a:r>
              <a:rPr lang="en-US" altLang="zh-CN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ethod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159000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858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159000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858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esults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159000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858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71170" y="3871595"/>
            <a:ext cx="10827385" cy="22936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p>
            <a:pPr algn="ctr">
              <a:spcAft>
                <a:spcPts val="60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 </a:t>
            </a:r>
            <a:endParaRPr lang="en-US" altLang="zh-CN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regular presentation</a:t>
            </a:r>
            <a:r>
              <a:rPr lang="zh-CN" altLang="en-US" sz="20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y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 can add a few slides. Please notice that each paper will be allotted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minutes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presentation and additional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minutes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Q&amp;A.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invited speech: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  <a:sym typeface="+mn-ea"/>
              </a:rPr>
              <a:t>y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ou can add a few slides. Please notice that each paper will be allotted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25 minutes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for presentation and additional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5 minutes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for Q&amp;A. 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159000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We encourage presenter to leave contact information, so that delegates can ask question via email after listening.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858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Contact Information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FlNTdmMmY2Y2E0MTliNmU1NTVkOTlkMGFhZGY0ZTUifQ=="/>
  <p:tag name="KSO_WPP_MARK_KEY" val="047e982a-4400-42f9-9d87-58810639e6e7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演示</Application>
  <PresentationFormat>宽屏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Verdana</vt:lpstr>
      <vt:lpstr>Calibri Light</vt:lpstr>
      <vt:lpstr>微软雅黑</vt:lpstr>
      <vt:lpstr>Arial Unicode MS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Young</cp:lastModifiedBy>
  <cp:revision>13</cp:revision>
  <dcterms:created xsi:type="dcterms:W3CDTF">2022-07-15T06:24:00Z</dcterms:created>
  <dcterms:modified xsi:type="dcterms:W3CDTF">2023-08-07T02:30:31Z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0FB2E94D3F894C418C6779655D7E9D76</vt:lpwstr>
  </property>
  <property fmtid="{D5CDD505-2E9C-101B-9397-08002B2CF9AE}" pid="3" name="KSOProductBuildVer">
    <vt:lpwstr>2052-11.1.0.14309</vt:lpwstr>
  </property>
</Properties>
</file>